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011861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137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60098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solidFill>
                  <a:prstClr val="black"/>
                </a:solidFill>
                <a:latin typeface="Times New Roman" panose="02020603050405020304" pitchFamily="18" charset="0"/>
                <a:cs typeface="Times New Roman" panose="02020603050405020304" pitchFamily="18" charset="0"/>
              </a:rPr>
              <a:t>18 мамырға </a:t>
            </a:r>
            <a:r>
              <a:rPr lang="kk-KZ" sz="1200" b="1" dirty="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17 мамыр сағ. 20-дан </a:t>
            </a:r>
            <a:r>
              <a:rPr lang="kk-KZ" sz="1200" b="1" dirty="0">
                <a:solidFill>
                  <a:prstClr val="black"/>
                </a:solidFill>
                <a:latin typeface="Times New Roman" panose="02020603050405020304" pitchFamily="18" charset="0"/>
                <a:cs typeface="Times New Roman" panose="02020603050405020304" pitchFamily="18" charset="0"/>
              </a:rPr>
              <a:t>18 мамыр </a:t>
            </a:r>
            <a:r>
              <a:rPr lang="kk-KZ" altLang="ru-RU" sz="1200" b="1" dirty="0">
                <a:solidFill>
                  <a:prstClr val="black"/>
                </a:solidFill>
                <a:latin typeface="Times New Roman" panose="02020603050405020304" pitchFamily="18" charset="0"/>
                <a:cs typeface="Times New Roman" panose="02020603050405020304" pitchFamily="18" charset="0"/>
              </a:rPr>
              <a:t>сағ. 20-ға дейін</a:t>
            </a:r>
          </a:p>
          <a:p>
            <a:pPr algn="ctr"/>
            <a:endParaRPr lang="ru-RU" altLang="ru-RU" sz="800" b="1" dirty="0">
              <a:solidFill>
                <a:prstClr val="black"/>
              </a:solidFill>
              <a:latin typeface="Times New Roman" panose="02020603050405020304" pitchFamily="18" charset="0"/>
              <a:cs typeface="Times New Roman" panose="02020603050405020304" pitchFamily="18" charset="0"/>
            </a:endParaRPr>
          </a:p>
          <a:p>
            <a:pPr indent="17780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Сотүстік-шығыстан</a:t>
            </a:r>
            <a:r>
              <a:rPr lang="ru-RU" sz="1200" dirty="0">
                <a:solidFill>
                  <a:prstClr val="black"/>
                </a:solidFill>
                <a:latin typeface="Times New Roman" panose="02020603050405020304" pitchFamily="18" charset="0"/>
                <a:cs typeface="Times New Roman" panose="02020603050405020304" pitchFamily="18" charset="0"/>
              </a:rPr>
              <a:t>, ш</a:t>
            </a:r>
            <a:r>
              <a:rPr lang="kk-KZ" sz="1200" dirty="0">
                <a:solidFill>
                  <a:prstClr val="black"/>
                </a:solidFill>
                <a:latin typeface="Times New Roman" panose="02020603050405020304" pitchFamily="18" charset="0"/>
                <a:cs typeface="Times New Roman" panose="02020603050405020304" pitchFamily="18" charset="0"/>
              </a:rPr>
              <a:t>ығыстан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11-13,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28-30 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Түнде 19 мамырға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18 мамыр </a:t>
            </a:r>
            <a:r>
              <a:rPr lang="kk-KZ" sz="1200" b="1" dirty="0">
                <a:latin typeface="Times New Roman" panose="02020603050405020304" pitchFamily="18" charset="0"/>
                <a:cs typeface="Times New Roman" panose="02020603050405020304" pitchFamily="18" charset="0"/>
              </a:rPr>
              <a:t>сағ. 20-дан 19 мамыр сағ. 08-ге дейін </a:t>
            </a:r>
          </a:p>
          <a:p>
            <a:pPr algn="ctr"/>
            <a:endParaRPr lang="kk-KZ" sz="800" b="1" dirty="0">
              <a:latin typeface="Times New Roman" panose="02020603050405020304" pitchFamily="18" charset="0"/>
              <a:cs typeface="Times New Roman" panose="02020603050405020304" pitchFamily="18" charset="0"/>
            </a:endParaRPr>
          </a:p>
          <a:p>
            <a:pPr indent="177800" algn="just"/>
            <a:r>
              <a:rPr lang="ru-RU" sz="1200" dirty="0">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Шығыстан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10-12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indent="177800" algn="just"/>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149654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17 мамыр</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 </a:t>
            </a:r>
            <a:r>
              <a:rPr lang="ru-RU" altLang="ru-RU" sz="1200" b="1" i="1" dirty="0" err="1">
                <a:solidFill>
                  <a:srgbClr val="000000"/>
                </a:solidFill>
                <a:latin typeface="Times New Roman" panose="02020603050405020304" pitchFamily="18" charset="0"/>
                <a:cs typeface="Times New Roman" panose="02020603050405020304" pitchFamily="18" charset="0"/>
              </a:rPr>
              <a:t>Конысбай</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31710</TotalTime>
  <Words>594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5741</cp:revision>
  <cp:lastPrinted>2021-07-01T07:38:07Z</cp:lastPrinted>
  <dcterms:created xsi:type="dcterms:W3CDTF">2018-03-27T06:03:00Z</dcterms:created>
  <dcterms:modified xsi:type="dcterms:W3CDTF">2026-05-17T07:58:17Z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